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79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C6AE-F3EF-B145-8DF8-F9A373772A62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433C-A23A-FD43-934A-DB7A84BA47AB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108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6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55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579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736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523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334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4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775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025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655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691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6AD9-2233-8044-B843-5BB17EF0C12E}" type="datetimeFigureOut">
              <a:rPr lang="es-ES_tradnl" smtClean="0"/>
              <a:pPr/>
              <a:t>06/08/2024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B74F-0B10-B34A-89E8-40E7EB40EC82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0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17301" y="2353041"/>
            <a:ext cx="9446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spc="-500" dirty="0">
                <a:solidFill>
                  <a:schemeClr val="accent5">
                    <a:lumMod val="40000"/>
                    <a:lumOff val="60000"/>
                  </a:schemeClr>
                </a:solidFill>
                <a:latin typeface="Antonio"/>
                <a:ea typeface="Antonio Light" charset="0"/>
                <a:cs typeface="Antonio Light" charset="0"/>
              </a:rPr>
              <a:t>DISCAPACIDAD MENTAL VIGENCIA 2024</a:t>
            </a:r>
          </a:p>
          <a:p>
            <a:pPr algn="ctr"/>
            <a:r>
              <a:rPr lang="es-ES_tradnl" sz="5400" spc="-500" dirty="0">
                <a:solidFill>
                  <a:schemeClr val="accent5">
                    <a:lumMod val="40000"/>
                    <a:lumOff val="60000"/>
                  </a:schemeClr>
                </a:solidFill>
                <a:latin typeface="Antonio"/>
                <a:ea typeface="Antonio Light" charset="0"/>
                <a:cs typeface="Antonio Light" charset="0"/>
              </a:rPr>
              <a:t>BENEFICENCIA  DE CUNDINAMARCA</a:t>
            </a:r>
          </a:p>
        </p:txBody>
      </p:sp>
    </p:spTree>
    <p:extLst>
      <p:ext uri="{BB962C8B-B14F-4D97-AF65-F5344CB8AC3E}">
        <p14:creationId xmlns:p14="http://schemas.microsoft.com/office/powerpoint/2010/main" val="9564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padilla\Pictures\Logos Icontec 24 06 20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4" y="5776336"/>
            <a:ext cx="1528691" cy="929375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183" y="5904088"/>
            <a:ext cx="2297994" cy="7659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911" y="5983111"/>
            <a:ext cx="2529468" cy="61959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250880" y="5605143"/>
            <a:ext cx="134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itchFamily="34" charset="0"/>
              </a:rPr>
              <a:t>ENTIDAD CERTIFICADORA</a:t>
            </a:r>
          </a:p>
        </p:txBody>
      </p:sp>
      <p:sp>
        <p:nvSpPr>
          <p:cNvPr id="7" name="CuadroTexto 7">
            <a:extLst>
              <a:ext uri="{FF2B5EF4-FFF2-40B4-BE49-F238E27FC236}">
                <a16:creationId xmlns:a16="http://schemas.microsoft.com/office/drawing/2014/main" id="{D51A95BB-692C-4AC5-BAAF-8655BF8381C4}"/>
              </a:ext>
            </a:extLst>
          </p:cNvPr>
          <p:cNvSpPr txBox="1"/>
          <p:nvPr/>
        </p:nvSpPr>
        <p:spPr>
          <a:xfrm>
            <a:off x="847165" y="361994"/>
            <a:ext cx="1049767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ES_tradnl"/>
            </a:defPPr>
            <a:lvl1pPr lvl="0" algn="just">
              <a:defRPr kumimoji="0" b="1" i="1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CO" sz="2400" dirty="0"/>
              <a:t>Descripción de la Meta 80 del Plan Departamental de Desarrollo “Gobernando: Más que un Plan” </a:t>
            </a:r>
          </a:p>
          <a:p>
            <a:pPr algn="ctr"/>
            <a:r>
              <a:rPr lang="es-ES" sz="2400" b="0" dirty="0"/>
              <a:t>Brindar protección social integral a 650 personas mayores de 18 años con discapacidad mental cada año en los centros de protección de la Beneficencia de Cundinamarca.</a:t>
            </a:r>
            <a:endParaRPr lang="es-CO" sz="2400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35FE2-042F-4B25-B962-4B6A0FDA1CF0}"/>
              </a:ext>
            </a:extLst>
          </p:cNvPr>
          <p:cNvSpPr txBox="1"/>
          <p:nvPr/>
        </p:nvSpPr>
        <p:spPr>
          <a:xfrm>
            <a:off x="645352" y="2727469"/>
            <a:ext cx="10963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latin typeface="+mj-lt"/>
              </a:rPr>
              <a:t>Resultados: </a:t>
            </a:r>
            <a:r>
              <a:rPr lang="es-CO" sz="2000" dirty="0">
                <a:latin typeface="+mj-lt"/>
              </a:rPr>
              <a:t>Se han atendido 248 mujeres y 267 hombres con discapacidad mental y cognitiva a 31de julio de 2024,con un avance del 79% de la meta programada para la vigencia.  Estas personas se encuentran viviendo en modalidad institucionalizada, en centros de protección seguros y saludables, donde reciben un </a:t>
            </a:r>
            <a:r>
              <a:rPr lang="es-ES" sz="2000" dirty="0">
                <a:latin typeface="+mj-lt"/>
              </a:rPr>
              <a:t>trato digno, atendidos por equipos humanos expertos y muy comprometidos, en ambiente y entornos felices que fortalecen su desarrollo personal, familiar, comunitario y que permiten de acuerdo a su funcionalidad, mantener o fortalecer sus </a:t>
            </a:r>
            <a:r>
              <a:rPr lang="es-ES" sz="2000" dirty="0">
                <a:latin typeface="+mj-lt"/>
                <a:ea typeface="Times New Roman" panose="02020603050405020304" pitchFamily="18" charset="0"/>
              </a:rPr>
              <a:t>habilidades físicas y sociales, su</a:t>
            </a:r>
            <a:r>
              <a:rPr lang="es-ES" sz="2000" dirty="0">
                <a:latin typeface="+mj-lt"/>
              </a:rPr>
              <a:t> autonomía, autocuidado, autoestima y autorrealización, a fin de restablecer sus derechos en las dimensiones física, cognitiva, afectiva, moral y social, </a:t>
            </a:r>
            <a:r>
              <a:rPr lang="es-ES" sz="2000" dirty="0">
                <a:latin typeface="+mj-lt"/>
                <a:ea typeface="Times New Roman" panose="02020603050405020304" pitchFamily="18" charset="0"/>
              </a:rPr>
              <a:t>mediante estrategias ocupacionales, deportivas, recreativas y lúdicas.</a:t>
            </a:r>
            <a:endParaRPr lang="es-CO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6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83" y="5904088"/>
            <a:ext cx="2297994" cy="7659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11" y="5983111"/>
            <a:ext cx="2529468" cy="619592"/>
          </a:xfrm>
          <a:prstGeom prst="rect">
            <a:avLst/>
          </a:prstGeom>
        </p:spPr>
      </p:pic>
      <p:pic>
        <p:nvPicPr>
          <p:cNvPr id="5" name="Picture 2" descr="C:\Users\lpadilla\Pictures\Logos Icontec 24 06 20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4" y="5776336"/>
            <a:ext cx="1528691" cy="9293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9274630" y="5605143"/>
            <a:ext cx="134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latin typeface="Arial Narrow" pitchFamily="34" charset="0"/>
              </a:rPr>
              <a:t>ENTIDAD CERTIFICADORA</a:t>
            </a:r>
          </a:p>
        </p:txBody>
      </p:sp>
      <p:sp>
        <p:nvSpPr>
          <p:cNvPr id="7" name="CuadroTexto 16">
            <a:extLst>
              <a:ext uri="{FF2B5EF4-FFF2-40B4-BE49-F238E27FC236}">
                <a16:creationId xmlns:a16="http://schemas.microsoft.com/office/drawing/2014/main" id="{1E14B783-8215-494F-A948-455FE22B216A}"/>
              </a:ext>
            </a:extLst>
          </p:cNvPr>
          <p:cNvSpPr txBox="1"/>
          <p:nvPr/>
        </p:nvSpPr>
        <p:spPr>
          <a:xfrm>
            <a:off x="579947" y="769349"/>
            <a:ext cx="10575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Acciones realizadas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Atención  integral de personas con discapacidad mental y cognitiva víctimas de las diferentes expresiones de violencia y en situación de riesgo y vulnerabilidad, mediante la prestación de servicios básicos como alojamiento, alimentación, dotación individual de vestuario y aseo personal, servicios especializados en trabajo social, psicología, gerontología, psiquiatría, nutrición, terapia física, ocupacional y respiratoria, recreación buen uso del tiempo libre, desarrollo de proyectos ocupacionales, acceso a servicios de salud a través de las EPS e IPS y servicios funerarios.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BB03E7A-429A-4A3B-9A25-5F195D338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24923"/>
              </p:ext>
            </p:extLst>
          </p:nvPr>
        </p:nvGraphicFramePr>
        <p:xfrm>
          <a:off x="874353" y="3977870"/>
          <a:ext cx="9986682" cy="110606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419870">
                  <a:extLst>
                    <a:ext uri="{9D8B030D-6E8A-4147-A177-3AD203B41FA5}">
                      <a16:colId xmlns:a16="http://schemas.microsoft.com/office/drawing/2014/main" val="1618374932"/>
                    </a:ext>
                  </a:extLst>
                </a:gridCol>
                <a:gridCol w="3566812">
                  <a:extLst>
                    <a:ext uri="{9D8B030D-6E8A-4147-A177-3AD203B41FA5}">
                      <a16:colId xmlns:a16="http://schemas.microsoft.com/office/drawing/2014/main" val="892062805"/>
                    </a:ext>
                  </a:extLst>
                </a:gridCol>
              </a:tblGrid>
              <a:tr h="246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CENTROS DE PROTECCIÓN DE PERSONAS CON  DISCAPACIDAD MENTAL</a:t>
                      </a:r>
                      <a:r>
                        <a:rPr lang="es-CO" sz="1600" baseline="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Ubicación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95837"/>
                  </a:ext>
                </a:extLst>
              </a:tr>
              <a:tr h="3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Centro Masculino Especial la Colonia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Municipio de Sibaté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29971"/>
                  </a:ext>
                </a:extLst>
              </a:tr>
              <a:tr h="46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Centro Femenino Especial José Joaquín Vargas 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  <a:latin typeface="Calibri (cuerpo)"/>
                        </a:rPr>
                        <a:t>Municipio de Sibaté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Calibri (cuerpo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39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19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314</Words>
  <Application>Microsoft Office PowerPoint</Application>
  <PresentationFormat>Panorámica</PresentationFormat>
  <Paragraphs>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Antonio</vt:lpstr>
      <vt:lpstr>Arial</vt:lpstr>
      <vt:lpstr>Arial Narrow</vt:lpstr>
      <vt:lpstr>Calibri</vt:lpstr>
      <vt:lpstr>Calibri (cuerpo)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felipe S</dc:creator>
  <cp:lastModifiedBy>Doris Analida Lozano Escobar</cp:lastModifiedBy>
  <cp:revision>12</cp:revision>
  <dcterms:created xsi:type="dcterms:W3CDTF">2024-02-01T16:12:00Z</dcterms:created>
  <dcterms:modified xsi:type="dcterms:W3CDTF">2024-08-06T21:16:58Z</dcterms:modified>
</cp:coreProperties>
</file>